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05" r:id="rId5"/>
    <p:sldId id="313" r:id="rId6"/>
    <p:sldId id="323" r:id="rId7"/>
    <p:sldId id="324" r:id="rId8"/>
    <p:sldId id="325" r:id="rId9"/>
    <p:sldId id="321" r:id="rId10"/>
    <p:sldId id="326" r:id="rId11"/>
    <p:sldId id="327"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53EF2-B1D1-44BE-8A17-3717EFC5C306}" v="13" dt="2022-11-23T05:18:38.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879" autoAdjust="0"/>
  </p:normalViewPr>
  <p:slideViewPr>
    <p:cSldViewPr snapToGrid="0">
      <p:cViewPr varScale="1">
        <p:scale>
          <a:sx n="61" d="100"/>
          <a:sy n="61" d="100"/>
        </p:scale>
        <p:origin x="38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yn Egan" userId="e651042278273d94" providerId="LiveId" clId="{E9053EF2-B1D1-44BE-8A17-3717EFC5C306}"/>
    <pc:docChg chg="undo custSel addSld delSld modSld sldOrd">
      <pc:chgData name="Kaitlyn Egan" userId="e651042278273d94" providerId="LiveId" clId="{E9053EF2-B1D1-44BE-8A17-3717EFC5C306}" dt="2022-11-23T05:36:35.343" v="4577" actId="1076"/>
      <pc:docMkLst>
        <pc:docMk/>
      </pc:docMkLst>
      <pc:sldChg chg="delSp modSp mod">
        <pc:chgData name="Kaitlyn Egan" userId="e651042278273d94" providerId="LiveId" clId="{E9053EF2-B1D1-44BE-8A17-3717EFC5C306}" dt="2022-11-23T05:36:35.343" v="4577" actId="1076"/>
        <pc:sldMkLst>
          <pc:docMk/>
          <pc:sldMk cId="317718070" sldId="305"/>
        </pc:sldMkLst>
        <pc:spChg chg="mod">
          <ac:chgData name="Kaitlyn Egan" userId="e651042278273d94" providerId="LiveId" clId="{E9053EF2-B1D1-44BE-8A17-3717EFC5C306}" dt="2022-11-23T05:36:35.343" v="4577" actId="1076"/>
          <ac:spMkLst>
            <pc:docMk/>
            <pc:sldMk cId="317718070" sldId="305"/>
            <ac:spMk id="2" creationId="{DD24180B-35BA-C28E-820F-59C84FBDD99A}"/>
          </ac:spMkLst>
        </pc:spChg>
        <pc:spChg chg="del mod">
          <ac:chgData name="Kaitlyn Egan" userId="e651042278273d94" providerId="LiveId" clId="{E9053EF2-B1D1-44BE-8A17-3717EFC5C306}" dt="2022-11-23T05:36:21.197" v="4576" actId="478"/>
          <ac:spMkLst>
            <pc:docMk/>
            <pc:sldMk cId="317718070" sldId="305"/>
            <ac:spMk id="3" creationId="{626260E8-21BF-1371-4767-5E86248A7A7B}"/>
          </ac:spMkLst>
        </pc:spChg>
      </pc:sldChg>
      <pc:sldChg chg="del">
        <pc:chgData name="Kaitlyn Egan" userId="e651042278273d94" providerId="LiveId" clId="{E9053EF2-B1D1-44BE-8A17-3717EFC5C306}" dt="2022-11-23T05:09:15.917" v="4435" actId="47"/>
        <pc:sldMkLst>
          <pc:docMk/>
          <pc:sldMk cId="520700503" sldId="310"/>
        </pc:sldMkLst>
      </pc:sldChg>
      <pc:sldChg chg="delSp modSp mod">
        <pc:chgData name="Kaitlyn Egan" userId="e651042278273d94" providerId="LiveId" clId="{E9053EF2-B1D1-44BE-8A17-3717EFC5C306}" dt="2022-11-23T04:47:58.828" v="2387" actId="20577"/>
        <pc:sldMkLst>
          <pc:docMk/>
          <pc:sldMk cId="2068121164" sldId="313"/>
        </pc:sldMkLst>
        <pc:spChg chg="del mod">
          <ac:chgData name="Kaitlyn Egan" userId="e651042278273d94" providerId="LiveId" clId="{E9053EF2-B1D1-44BE-8A17-3717EFC5C306}" dt="2022-11-23T04:11:46.818" v="1" actId="478"/>
          <ac:spMkLst>
            <pc:docMk/>
            <pc:sldMk cId="2068121164" sldId="313"/>
            <ac:spMk id="3" creationId="{E698CE0E-745C-A7EE-B0DE-4912A73B00D8}"/>
          </ac:spMkLst>
        </pc:spChg>
        <pc:spChg chg="mod">
          <ac:chgData name="Kaitlyn Egan" userId="e651042278273d94" providerId="LiveId" clId="{E9053EF2-B1D1-44BE-8A17-3717EFC5C306}" dt="2022-11-23T04:47:58.828" v="2387" actId="20577"/>
          <ac:spMkLst>
            <pc:docMk/>
            <pc:sldMk cId="2068121164" sldId="313"/>
            <ac:spMk id="6" creationId="{3C7B8494-23AF-BB4F-382C-D2B07675EBB6}"/>
          </ac:spMkLst>
        </pc:spChg>
      </pc:sldChg>
      <pc:sldChg chg="modSp mod ord">
        <pc:chgData name="Kaitlyn Egan" userId="e651042278273d94" providerId="LiveId" clId="{E9053EF2-B1D1-44BE-8A17-3717EFC5C306}" dt="2022-11-23T05:20:07.332" v="4516" actId="1076"/>
        <pc:sldMkLst>
          <pc:docMk/>
          <pc:sldMk cId="2790251853" sldId="316"/>
        </pc:sldMkLst>
        <pc:spChg chg="mod">
          <ac:chgData name="Kaitlyn Egan" userId="e651042278273d94" providerId="LiveId" clId="{E9053EF2-B1D1-44BE-8A17-3717EFC5C306}" dt="2022-11-23T05:20:07.332" v="4516" actId="1076"/>
          <ac:spMkLst>
            <pc:docMk/>
            <pc:sldMk cId="2790251853" sldId="316"/>
            <ac:spMk id="5" creationId="{AAF5CF3F-E5EF-5769-3F83-24ADB4412BBF}"/>
          </ac:spMkLst>
        </pc:spChg>
      </pc:sldChg>
      <pc:sldChg chg="del">
        <pc:chgData name="Kaitlyn Egan" userId="e651042278273d94" providerId="LiveId" clId="{E9053EF2-B1D1-44BE-8A17-3717EFC5C306}" dt="2022-11-23T04:35:11.242" v="1515" actId="2696"/>
        <pc:sldMkLst>
          <pc:docMk/>
          <pc:sldMk cId="223662929" sldId="318"/>
        </pc:sldMkLst>
      </pc:sldChg>
      <pc:sldChg chg="del">
        <pc:chgData name="Kaitlyn Egan" userId="e651042278273d94" providerId="LiveId" clId="{E9053EF2-B1D1-44BE-8A17-3717EFC5C306}" dt="2022-11-23T04:56:44.336" v="3264" actId="2696"/>
        <pc:sldMkLst>
          <pc:docMk/>
          <pc:sldMk cId="2709783442" sldId="319"/>
        </pc:sldMkLst>
      </pc:sldChg>
      <pc:sldChg chg="del">
        <pc:chgData name="Kaitlyn Egan" userId="e651042278273d94" providerId="LiveId" clId="{E9053EF2-B1D1-44BE-8A17-3717EFC5C306}" dt="2022-11-23T04:56:47.922" v="3265" actId="2696"/>
        <pc:sldMkLst>
          <pc:docMk/>
          <pc:sldMk cId="3544986726" sldId="320"/>
        </pc:sldMkLst>
      </pc:sldChg>
      <pc:sldChg chg="modSp mod">
        <pc:chgData name="Kaitlyn Egan" userId="e651042278273d94" providerId="LiveId" clId="{E9053EF2-B1D1-44BE-8A17-3717EFC5C306}" dt="2022-11-23T05:08:57.239" v="4434" actId="20577"/>
        <pc:sldMkLst>
          <pc:docMk/>
          <pc:sldMk cId="3120834633" sldId="321"/>
        </pc:sldMkLst>
        <pc:spChg chg="mod">
          <ac:chgData name="Kaitlyn Egan" userId="e651042278273d94" providerId="LiveId" clId="{E9053EF2-B1D1-44BE-8A17-3717EFC5C306}" dt="2022-11-23T05:05:58.914" v="4057" actId="14100"/>
          <ac:spMkLst>
            <pc:docMk/>
            <pc:sldMk cId="3120834633" sldId="321"/>
            <ac:spMk id="3" creationId="{E698CE0E-745C-A7EE-B0DE-4912A73B00D8}"/>
          </ac:spMkLst>
        </pc:spChg>
        <pc:spChg chg="mod">
          <ac:chgData name="Kaitlyn Egan" userId="e651042278273d94" providerId="LiveId" clId="{E9053EF2-B1D1-44BE-8A17-3717EFC5C306}" dt="2022-11-23T05:08:57.239" v="4434" actId="20577"/>
          <ac:spMkLst>
            <pc:docMk/>
            <pc:sldMk cId="3120834633" sldId="321"/>
            <ac:spMk id="6" creationId="{3C7B8494-23AF-BB4F-382C-D2B07675EBB6}"/>
          </ac:spMkLst>
        </pc:spChg>
      </pc:sldChg>
      <pc:sldChg chg="add del">
        <pc:chgData name="Kaitlyn Egan" userId="e651042278273d94" providerId="LiveId" clId="{E9053EF2-B1D1-44BE-8A17-3717EFC5C306}" dt="2022-11-23T04:31:59.905" v="1438" actId="47"/>
        <pc:sldMkLst>
          <pc:docMk/>
          <pc:sldMk cId="609559642" sldId="322"/>
        </pc:sldMkLst>
      </pc:sldChg>
      <pc:sldChg chg="delSp modSp new mod">
        <pc:chgData name="Kaitlyn Egan" userId="e651042278273d94" providerId="LiveId" clId="{E9053EF2-B1D1-44BE-8A17-3717EFC5C306}" dt="2022-11-23T04:34:10.142" v="1513" actId="20577"/>
        <pc:sldMkLst>
          <pc:docMk/>
          <pc:sldMk cId="624403888" sldId="323"/>
        </pc:sldMkLst>
        <pc:spChg chg="mod">
          <ac:chgData name="Kaitlyn Egan" userId="e651042278273d94" providerId="LiveId" clId="{E9053EF2-B1D1-44BE-8A17-3717EFC5C306}" dt="2022-11-23T04:34:10.142" v="1513" actId="20577"/>
          <ac:spMkLst>
            <pc:docMk/>
            <pc:sldMk cId="624403888" sldId="323"/>
            <ac:spMk id="2" creationId="{52874D99-EDF3-F5C4-6BA8-9E2A2E869EFC}"/>
          </ac:spMkLst>
        </pc:spChg>
        <pc:spChg chg="del">
          <ac:chgData name="Kaitlyn Egan" userId="e651042278273d94" providerId="LiveId" clId="{E9053EF2-B1D1-44BE-8A17-3717EFC5C306}" dt="2022-11-23T04:33:26.670" v="1480" actId="478"/>
          <ac:spMkLst>
            <pc:docMk/>
            <pc:sldMk cId="624403888" sldId="323"/>
            <ac:spMk id="5" creationId="{58E0986F-721B-396F-C2D8-D767F13722B6}"/>
          </ac:spMkLst>
        </pc:spChg>
        <pc:spChg chg="mod">
          <ac:chgData name="Kaitlyn Egan" userId="e651042278273d94" providerId="LiveId" clId="{E9053EF2-B1D1-44BE-8A17-3717EFC5C306}" dt="2022-11-23T04:33:12.971" v="1479" actId="1076"/>
          <ac:spMkLst>
            <pc:docMk/>
            <pc:sldMk cId="624403888" sldId="323"/>
            <ac:spMk id="6" creationId="{93577593-5747-20CC-13FC-C4D15179166F}"/>
          </ac:spMkLst>
        </pc:spChg>
      </pc:sldChg>
      <pc:sldChg chg="addSp delSp modSp new mod">
        <pc:chgData name="Kaitlyn Egan" userId="e651042278273d94" providerId="LiveId" clId="{E9053EF2-B1D1-44BE-8A17-3717EFC5C306}" dt="2022-11-23T05:03:04.333" v="3966" actId="1035"/>
        <pc:sldMkLst>
          <pc:docMk/>
          <pc:sldMk cId="1447506247" sldId="324"/>
        </pc:sldMkLst>
        <pc:spChg chg="mod">
          <ac:chgData name="Kaitlyn Egan" userId="e651042278273d94" providerId="LiveId" clId="{E9053EF2-B1D1-44BE-8A17-3717EFC5C306}" dt="2022-11-23T04:35:34.076" v="1539" actId="20577"/>
          <ac:spMkLst>
            <pc:docMk/>
            <pc:sldMk cId="1447506247" sldId="324"/>
            <ac:spMk id="2" creationId="{7EA64978-4297-8EC2-61BE-3520C405D063}"/>
          </ac:spMkLst>
        </pc:spChg>
        <pc:spChg chg="add del mod">
          <ac:chgData name="Kaitlyn Egan" userId="e651042278273d94" providerId="LiveId" clId="{E9053EF2-B1D1-44BE-8A17-3717EFC5C306}" dt="2022-11-23T05:03:04.333" v="3966" actId="1035"/>
          <ac:spMkLst>
            <pc:docMk/>
            <pc:sldMk cId="1447506247" sldId="324"/>
            <ac:spMk id="3" creationId="{FD0CFF38-4CCB-D265-848E-79FC5D511FE5}"/>
          </ac:spMkLst>
        </pc:spChg>
        <pc:spChg chg="add del mod">
          <ac:chgData name="Kaitlyn Egan" userId="e651042278273d94" providerId="LiveId" clId="{E9053EF2-B1D1-44BE-8A17-3717EFC5C306}" dt="2022-11-23T05:02:52.382" v="3957" actId="478"/>
          <ac:spMkLst>
            <pc:docMk/>
            <pc:sldMk cId="1447506247" sldId="324"/>
            <ac:spMk id="7" creationId="{1E07A467-F7B6-63F6-41CB-E6D91C5D1FA6}"/>
          </ac:spMkLst>
        </pc:spChg>
      </pc:sldChg>
      <pc:sldChg chg="modSp new mod">
        <pc:chgData name="Kaitlyn Egan" userId="e651042278273d94" providerId="LiveId" clId="{E9053EF2-B1D1-44BE-8A17-3717EFC5C306}" dt="2022-11-23T05:05:43.211" v="4055" actId="255"/>
        <pc:sldMkLst>
          <pc:docMk/>
          <pc:sldMk cId="3117652858" sldId="325"/>
        </pc:sldMkLst>
        <pc:spChg chg="mod">
          <ac:chgData name="Kaitlyn Egan" userId="e651042278273d94" providerId="LiveId" clId="{E9053EF2-B1D1-44BE-8A17-3717EFC5C306}" dt="2022-11-23T04:49:07.677" v="2426" actId="20577"/>
          <ac:spMkLst>
            <pc:docMk/>
            <pc:sldMk cId="3117652858" sldId="325"/>
            <ac:spMk id="2" creationId="{6F5DF3CF-F14B-F270-7FD4-B7B9F3476989}"/>
          </ac:spMkLst>
        </pc:spChg>
        <pc:spChg chg="mod">
          <ac:chgData name="Kaitlyn Egan" userId="e651042278273d94" providerId="LiveId" clId="{E9053EF2-B1D1-44BE-8A17-3717EFC5C306}" dt="2022-11-23T05:05:43.211" v="4055" actId="255"/>
          <ac:spMkLst>
            <pc:docMk/>
            <pc:sldMk cId="3117652858" sldId="325"/>
            <ac:spMk id="3" creationId="{A59BCEE6-8CE0-E6C6-A8D7-541987D8F695}"/>
          </ac:spMkLst>
        </pc:spChg>
      </pc:sldChg>
      <pc:sldChg chg="addSp delSp modSp new mod">
        <pc:chgData name="Kaitlyn Egan" userId="e651042278273d94" providerId="LiveId" clId="{E9053EF2-B1D1-44BE-8A17-3717EFC5C306}" dt="2022-11-23T05:20:27.118" v="4517" actId="1076"/>
        <pc:sldMkLst>
          <pc:docMk/>
          <pc:sldMk cId="636254644" sldId="326"/>
        </pc:sldMkLst>
        <pc:picChg chg="add mod">
          <ac:chgData name="Kaitlyn Egan" userId="e651042278273d94" providerId="LiveId" clId="{E9053EF2-B1D1-44BE-8A17-3717EFC5C306}" dt="2022-11-23T05:17:47.513" v="4464" actId="1076"/>
          <ac:picMkLst>
            <pc:docMk/>
            <pc:sldMk cId="636254644" sldId="326"/>
            <ac:picMk id="5" creationId="{DAC0EB58-D2FE-397D-9EF5-F2DA4E729DF2}"/>
          </ac:picMkLst>
        </pc:picChg>
        <pc:picChg chg="add mod">
          <ac:chgData name="Kaitlyn Egan" userId="e651042278273d94" providerId="LiveId" clId="{E9053EF2-B1D1-44BE-8A17-3717EFC5C306}" dt="2022-11-23T05:17:45.227" v="4463" actId="1076"/>
          <ac:picMkLst>
            <pc:docMk/>
            <pc:sldMk cId="636254644" sldId="326"/>
            <ac:picMk id="7" creationId="{88D2883E-D564-6D92-FEFC-F4B28961E62E}"/>
          </ac:picMkLst>
        </pc:picChg>
        <pc:picChg chg="add mod">
          <ac:chgData name="Kaitlyn Egan" userId="e651042278273d94" providerId="LiveId" clId="{E9053EF2-B1D1-44BE-8A17-3717EFC5C306}" dt="2022-11-23T05:20:27.118" v="4517" actId="1076"/>
          <ac:picMkLst>
            <pc:docMk/>
            <pc:sldMk cId="636254644" sldId="326"/>
            <ac:picMk id="9" creationId="{123CE152-A017-B0C3-4C61-58B6CF8D0C88}"/>
          </ac:picMkLst>
        </pc:picChg>
        <pc:picChg chg="add mod">
          <ac:chgData name="Kaitlyn Egan" userId="e651042278273d94" providerId="LiveId" clId="{E9053EF2-B1D1-44BE-8A17-3717EFC5C306}" dt="2022-11-23T05:17:41.558" v="4461" actId="1076"/>
          <ac:picMkLst>
            <pc:docMk/>
            <pc:sldMk cId="636254644" sldId="326"/>
            <ac:picMk id="11" creationId="{9118721B-6A3A-6833-1FA3-F3B7509853E9}"/>
          </ac:picMkLst>
        </pc:picChg>
        <pc:picChg chg="add del mod">
          <ac:chgData name="Kaitlyn Egan" userId="e651042278273d94" providerId="LiveId" clId="{E9053EF2-B1D1-44BE-8A17-3717EFC5C306}" dt="2022-11-23T05:17:36.056" v="4458" actId="21"/>
          <ac:picMkLst>
            <pc:docMk/>
            <pc:sldMk cId="636254644" sldId="326"/>
            <ac:picMk id="13" creationId="{26CD0FDF-66FC-96CD-840E-5274BD381CCD}"/>
          </ac:picMkLst>
        </pc:picChg>
      </pc:sldChg>
      <pc:sldChg chg="addSp modSp new mod">
        <pc:chgData name="Kaitlyn Egan" userId="e651042278273d94" providerId="LiveId" clId="{E9053EF2-B1D1-44BE-8A17-3717EFC5C306}" dt="2022-11-23T05:18:58.203" v="4487" actId="1076"/>
        <pc:sldMkLst>
          <pc:docMk/>
          <pc:sldMk cId="2684274770" sldId="327"/>
        </pc:sldMkLst>
        <pc:picChg chg="add mod">
          <ac:chgData name="Kaitlyn Egan" userId="e651042278273d94" providerId="LiveId" clId="{E9053EF2-B1D1-44BE-8A17-3717EFC5C306}" dt="2022-11-23T05:18:58.203" v="4487" actId="1076"/>
          <ac:picMkLst>
            <pc:docMk/>
            <pc:sldMk cId="2684274770" sldId="327"/>
            <ac:picMk id="5" creationId="{C78DEFC1-85D7-7398-B665-418B636704C7}"/>
          </ac:picMkLst>
        </pc:picChg>
        <pc:picChg chg="add mod">
          <ac:chgData name="Kaitlyn Egan" userId="e651042278273d94" providerId="LiveId" clId="{E9053EF2-B1D1-44BE-8A17-3717EFC5C306}" dt="2022-11-23T05:18:56.511" v="4486" actId="1076"/>
          <ac:picMkLst>
            <pc:docMk/>
            <pc:sldMk cId="2684274770" sldId="327"/>
            <ac:picMk id="7" creationId="{84944034-0872-5DE4-4D32-978B614FAEA3}"/>
          </ac:picMkLst>
        </pc:picChg>
        <pc:picChg chg="add mod">
          <ac:chgData name="Kaitlyn Egan" userId="e651042278273d94" providerId="LiveId" clId="{E9053EF2-B1D1-44BE-8A17-3717EFC5C306}" dt="2022-11-23T05:18:35.876" v="4478" actId="962"/>
          <ac:picMkLst>
            <pc:docMk/>
            <pc:sldMk cId="2684274770" sldId="327"/>
            <ac:picMk id="9" creationId="{CE7A51E5-7C28-A40D-4028-4EA9BB7467AC}"/>
          </ac:picMkLst>
        </pc:picChg>
        <pc:picChg chg="add mod">
          <ac:chgData name="Kaitlyn Egan" userId="e651042278273d94" providerId="LiveId" clId="{E9053EF2-B1D1-44BE-8A17-3717EFC5C306}" dt="2022-11-23T05:18:54.438" v="4485" actId="1076"/>
          <ac:picMkLst>
            <pc:docMk/>
            <pc:sldMk cId="2684274770" sldId="327"/>
            <ac:picMk id="11" creationId="{2D84C07B-71FD-3709-BC37-080041012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11/22/2022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266083" y="2353152"/>
            <a:ext cx="5659833" cy="1405467"/>
          </a:xfrm>
        </p:spPr>
        <p:txBody>
          <a:bodyPr/>
          <a:lstStyle/>
          <a:p>
            <a:r>
              <a:rPr lang="en-US" sz="2800" dirty="0"/>
              <a:t>Forest Assisted Migration Project Family Kit</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What we did.</a:t>
            </a:r>
            <a:endParaRPr lang="en-US" dirty="0"/>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a:xfrm>
            <a:off x="1750906" y="2201334"/>
            <a:ext cx="8690187" cy="3721552"/>
          </a:xfrm>
        </p:spPr>
        <p:txBody>
          <a:bodyPr>
            <a:normAutofit/>
          </a:bodyPr>
          <a:lstStyle/>
          <a:p>
            <a:pPr marL="0" indent="0">
              <a:buNone/>
            </a:pPr>
            <a:r>
              <a:rPr lang="en-US" dirty="0">
                <a:latin typeface="Gill Sans Nova Light" panose="020B0302020104020203" pitchFamily="34" charset="0"/>
                <a:ea typeface="+mn-lt"/>
                <a:cs typeface="Gill Sans Light" panose="020B0302020104020203" pitchFamily="34" charset="-79"/>
              </a:rPr>
              <a:t>We created an educational booklet that can be given to people who have purchased a seedling or seedlings from the Forest Assisted Migration Project. This booklet can also help someone decide which type of seedling to purchase, and then how to care for it. It also includes educational activities for families and children to help inspire an appreciation and stewardship of trees and forests in future generations.</a:t>
            </a:r>
          </a:p>
          <a:p>
            <a:pPr marL="0" indent="0">
              <a:buNone/>
            </a:pPr>
            <a:r>
              <a:rPr lang="en-US" dirty="0">
                <a:latin typeface="Gill Sans Nova Light" panose="020B0302020104020203" pitchFamily="34" charset="0"/>
                <a:ea typeface="+mn-lt"/>
                <a:cs typeface="Gill Sans Light" panose="020B0302020104020203" pitchFamily="34" charset="-79"/>
              </a:rPr>
              <a:t>The Forest Assisted Migration Project (FAMP) works to help Minnesota’s Northwoods prepare for and adapt to environmental changes caused by climate change.</a:t>
            </a:r>
          </a:p>
          <a:p>
            <a:pPr marL="0" indent="0">
              <a:buNone/>
            </a:pPr>
            <a:r>
              <a:rPr lang="en-US" dirty="0">
                <a:latin typeface="Gill Sans Nova Light" panose="020B0302020104020203" pitchFamily="34" charset="0"/>
                <a:ea typeface="+mn-lt"/>
                <a:cs typeface="Gill Sans Light" panose="020B0302020104020203" pitchFamily="34" charset="-79"/>
              </a:rPr>
              <a:t>The booklet includes:</a:t>
            </a:r>
          </a:p>
          <a:p>
            <a:r>
              <a:rPr lang="en-US" dirty="0">
                <a:latin typeface="Gill Sans Nova Light" panose="020B0302020104020203" pitchFamily="34" charset="0"/>
                <a:ea typeface="+mn-lt"/>
                <a:cs typeface="Gill Sans Light" panose="020B0302020104020203" pitchFamily="34" charset="-79"/>
              </a:rPr>
              <a:t>Introduction and explanation of FAMP and “climate forward” trees</a:t>
            </a:r>
          </a:p>
          <a:p>
            <a:r>
              <a:rPr lang="en-US" dirty="0">
                <a:latin typeface="Gill Sans Nova Light" panose="020B0302020104020203" pitchFamily="34" charset="0"/>
                <a:ea typeface="+mn-lt"/>
                <a:cs typeface="Gill Sans Light" panose="020B0302020104020203" pitchFamily="34" charset="-79"/>
              </a:rPr>
              <a:t>Quick reference chart for species sold by FAMP</a:t>
            </a:r>
          </a:p>
          <a:p>
            <a:r>
              <a:rPr lang="en-US" dirty="0">
                <a:latin typeface="Gill Sans Nova Light" panose="020B0302020104020203" pitchFamily="34" charset="0"/>
                <a:ea typeface="+mn-lt"/>
                <a:cs typeface="Gill Sans Light" panose="020B0302020104020203" pitchFamily="34" charset="-79"/>
              </a:rPr>
              <a:t>General tree family facts and care information</a:t>
            </a:r>
          </a:p>
          <a:p>
            <a:r>
              <a:rPr lang="en-US" dirty="0">
                <a:latin typeface="Gill Sans Nova Light" panose="020B0302020104020203" pitchFamily="34" charset="0"/>
                <a:ea typeface="+mn-lt"/>
                <a:cs typeface="Gill Sans Light" panose="020B0302020104020203" pitchFamily="34" charset="-79"/>
              </a:rPr>
              <a:t>Educational activities appropriate for multiple age groups</a:t>
            </a:r>
          </a:p>
          <a:p>
            <a:r>
              <a:rPr lang="en-US" dirty="0">
                <a:latin typeface="Gill Sans Nova Light" panose="020B0302020104020203" pitchFamily="34" charset="0"/>
                <a:ea typeface="+mn-lt"/>
                <a:cs typeface="Gill Sans Light" panose="020B0302020104020203" pitchFamily="34" charset="-79"/>
              </a:rPr>
              <a:t>Additional resources for more in-depth information from partner organizations</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2068121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4D99-EDF3-F5C4-6BA8-9E2A2E869EFC}"/>
              </a:ext>
            </a:extLst>
          </p:cNvPr>
          <p:cNvSpPr>
            <a:spLocks noGrp="1"/>
          </p:cNvSpPr>
          <p:nvPr>
            <p:ph type="title"/>
          </p:nvPr>
        </p:nvSpPr>
        <p:spPr>
          <a:xfrm>
            <a:off x="7261013" y="978407"/>
            <a:ext cx="4671907" cy="5320791"/>
          </a:xfrm>
        </p:spPr>
        <p:txBody>
          <a:bodyPr/>
          <a:lstStyle/>
          <a:p>
            <a:r>
              <a:rPr lang="en-US" dirty="0"/>
              <a:t>Interpretation</a:t>
            </a:r>
            <a:br>
              <a:rPr lang="en-US" dirty="0"/>
            </a:br>
            <a:br>
              <a:rPr lang="en-US" dirty="0"/>
            </a:br>
            <a:r>
              <a:rPr lang="en-US" dirty="0"/>
              <a:t>Program support</a:t>
            </a:r>
          </a:p>
        </p:txBody>
      </p:sp>
      <p:sp>
        <p:nvSpPr>
          <p:cNvPr id="3" name="Footer Placeholder 2">
            <a:extLst>
              <a:ext uri="{FF2B5EF4-FFF2-40B4-BE49-F238E27FC236}">
                <a16:creationId xmlns:a16="http://schemas.microsoft.com/office/drawing/2014/main" id="{37B078E1-2EDD-7944-FB2D-8B0DB9B77E2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DD95789-049C-C8DE-5A10-DB1408FECE55}"/>
              </a:ext>
            </a:extLst>
          </p:cNvPr>
          <p:cNvSpPr>
            <a:spLocks noGrp="1"/>
          </p:cNvSpPr>
          <p:nvPr>
            <p:ph type="sldNum" sz="quarter" idx="12"/>
          </p:nvPr>
        </p:nvSpPr>
        <p:spPr/>
        <p:txBody>
          <a:bodyPr/>
          <a:lstStyle/>
          <a:p>
            <a:fld id="{294A09A9-5501-47C1-A89A-A340965A2BE2}" type="slidenum">
              <a:rPr lang="en-US" smtClean="0"/>
              <a:t>3</a:t>
            </a:fld>
            <a:endParaRPr lang="en-US" dirty="0"/>
          </a:p>
        </p:txBody>
      </p:sp>
      <p:sp>
        <p:nvSpPr>
          <p:cNvPr id="6" name="Text Placeholder 5">
            <a:extLst>
              <a:ext uri="{FF2B5EF4-FFF2-40B4-BE49-F238E27FC236}">
                <a16:creationId xmlns:a16="http://schemas.microsoft.com/office/drawing/2014/main" id="{93577593-5747-20CC-13FC-C4D15179166F}"/>
              </a:ext>
            </a:extLst>
          </p:cNvPr>
          <p:cNvSpPr>
            <a:spLocks noGrp="1"/>
          </p:cNvSpPr>
          <p:nvPr>
            <p:ph type="body" sz="quarter" idx="13"/>
          </p:nvPr>
        </p:nvSpPr>
        <p:spPr>
          <a:xfrm>
            <a:off x="259080" y="978408"/>
            <a:ext cx="5240867" cy="5320792"/>
          </a:xfrm>
        </p:spPr>
        <p:txBody>
          <a:bodyPr>
            <a:normAutofit fontScale="32500" lnSpcReduction="20000"/>
          </a:bodyPr>
          <a:lstStyle/>
          <a:p>
            <a:r>
              <a:rPr lang="en-US" dirty="0"/>
              <a:t>Volunteer service categories</a:t>
            </a:r>
          </a:p>
        </p:txBody>
      </p:sp>
    </p:spTree>
    <p:extLst>
      <p:ext uri="{BB962C8B-B14F-4D97-AF65-F5344CB8AC3E}">
        <p14:creationId xmlns:p14="http://schemas.microsoft.com/office/powerpoint/2010/main" val="62440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4978-4297-8EC2-61BE-3520C405D063}"/>
              </a:ext>
            </a:extLst>
          </p:cNvPr>
          <p:cNvSpPr>
            <a:spLocks noGrp="1"/>
          </p:cNvSpPr>
          <p:nvPr>
            <p:ph type="title"/>
          </p:nvPr>
        </p:nvSpPr>
        <p:spPr/>
        <p:txBody>
          <a:bodyPr/>
          <a:lstStyle/>
          <a:p>
            <a:r>
              <a:rPr lang="en-US" dirty="0"/>
              <a:t>Master Naturalist skills</a:t>
            </a:r>
          </a:p>
        </p:txBody>
      </p:sp>
      <p:sp>
        <p:nvSpPr>
          <p:cNvPr id="3" name="Content Placeholder 2">
            <a:extLst>
              <a:ext uri="{FF2B5EF4-FFF2-40B4-BE49-F238E27FC236}">
                <a16:creationId xmlns:a16="http://schemas.microsoft.com/office/drawing/2014/main" id="{FD0CFF38-4CCB-D265-848E-79FC5D511FE5}"/>
              </a:ext>
            </a:extLst>
          </p:cNvPr>
          <p:cNvSpPr>
            <a:spLocks noGrp="1"/>
          </p:cNvSpPr>
          <p:nvPr>
            <p:ph idx="1"/>
          </p:nvPr>
        </p:nvSpPr>
        <p:spPr>
          <a:xfrm>
            <a:off x="2223516" y="2590803"/>
            <a:ext cx="7744968" cy="2697480"/>
          </a:xfrm>
        </p:spPr>
        <p:txBody>
          <a:bodyPr/>
          <a:lstStyle/>
          <a:p>
            <a:pPr algn="l"/>
            <a:r>
              <a:rPr lang="en-US" b="1" dirty="0">
                <a:solidFill>
                  <a:schemeClr val="tx1"/>
                </a:solidFill>
              </a:rPr>
              <a:t>Explore</a:t>
            </a:r>
            <a:r>
              <a:rPr lang="en-US" b="1" dirty="0"/>
              <a:t>: </a:t>
            </a:r>
            <a:r>
              <a:rPr lang="en-US" dirty="0"/>
              <a:t>We explored multiple resources and tools and learned species-specific information about growing trees.</a:t>
            </a:r>
          </a:p>
          <a:p>
            <a:pPr algn="l"/>
            <a:r>
              <a:rPr lang="en-US" b="1" dirty="0">
                <a:solidFill>
                  <a:schemeClr val="tx1"/>
                </a:solidFill>
              </a:rPr>
              <a:t>Teach: </a:t>
            </a:r>
            <a:r>
              <a:rPr lang="en-US" dirty="0"/>
              <a:t>We created an interpretive booklet to teach adults and children how to successfully grow trees to help the Northwoods adapt to climate change.</a:t>
            </a:r>
          </a:p>
          <a:p>
            <a:pPr algn="l"/>
            <a:r>
              <a:rPr lang="en-US" b="1" dirty="0">
                <a:solidFill>
                  <a:schemeClr val="tx1"/>
                </a:solidFill>
              </a:rPr>
              <a:t>Conserve: </a:t>
            </a:r>
            <a:r>
              <a:rPr lang="en-US" dirty="0"/>
              <a:t>Our efforts will hopefully increase the success rate of FAMP seedlings as well as spark public awareness and action.</a:t>
            </a:r>
            <a:endParaRPr lang="en-US" b="1" dirty="0">
              <a:solidFill>
                <a:schemeClr val="tx1"/>
              </a:solidFill>
            </a:endParaRPr>
          </a:p>
        </p:txBody>
      </p:sp>
      <p:sp>
        <p:nvSpPr>
          <p:cNvPr id="4" name="Footer Placeholder 3">
            <a:extLst>
              <a:ext uri="{FF2B5EF4-FFF2-40B4-BE49-F238E27FC236}">
                <a16:creationId xmlns:a16="http://schemas.microsoft.com/office/drawing/2014/main" id="{800F92CF-8123-35A4-870B-BBDD0A18526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DDE794D-40F3-2841-3F9A-07E0364F8930}"/>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44750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F3CF-F14B-F270-7FD4-B7B9F3476989}"/>
              </a:ext>
            </a:extLst>
          </p:cNvPr>
          <p:cNvSpPr>
            <a:spLocks noGrp="1"/>
          </p:cNvSpPr>
          <p:nvPr>
            <p:ph type="title"/>
          </p:nvPr>
        </p:nvSpPr>
        <p:spPr/>
        <p:txBody>
          <a:bodyPr/>
          <a:lstStyle/>
          <a:p>
            <a:r>
              <a:rPr lang="en-US" dirty="0"/>
              <a:t>Intended audience and benefit.</a:t>
            </a:r>
          </a:p>
        </p:txBody>
      </p:sp>
      <p:sp>
        <p:nvSpPr>
          <p:cNvPr id="3" name="Content Placeholder 2">
            <a:extLst>
              <a:ext uri="{FF2B5EF4-FFF2-40B4-BE49-F238E27FC236}">
                <a16:creationId xmlns:a16="http://schemas.microsoft.com/office/drawing/2014/main" id="{A59BCEE6-8CE0-E6C6-A8D7-541987D8F695}"/>
              </a:ext>
            </a:extLst>
          </p:cNvPr>
          <p:cNvSpPr>
            <a:spLocks noGrp="1"/>
          </p:cNvSpPr>
          <p:nvPr>
            <p:ph idx="1"/>
          </p:nvPr>
        </p:nvSpPr>
        <p:spPr>
          <a:xfrm>
            <a:off x="838199" y="1708568"/>
            <a:ext cx="10466493" cy="4204547"/>
          </a:xfrm>
        </p:spPr>
        <p:txBody>
          <a:bodyPr>
            <a:normAutofit/>
          </a:bodyPr>
          <a:lstStyle/>
          <a:p>
            <a:r>
              <a:rPr lang="en-US" sz="2400" dirty="0"/>
              <a:t>Adults who have purchased seedling/s from FAMP</a:t>
            </a:r>
          </a:p>
          <a:p>
            <a:r>
              <a:rPr lang="en-US" sz="2400" dirty="0"/>
              <a:t>Parents, guardians, and educators looking to incorporate FAMP into learning opportunities for children</a:t>
            </a:r>
          </a:p>
          <a:p>
            <a:r>
              <a:rPr lang="en-US" sz="2400" dirty="0"/>
              <a:t>Adults trying to determine what climate forward tree fits their growing conditions and needs</a:t>
            </a:r>
          </a:p>
          <a:p>
            <a:pPr marL="0" indent="0">
              <a:buNone/>
            </a:pPr>
            <a:r>
              <a:rPr lang="en-US" sz="2400" dirty="0"/>
              <a:t>This booklet will help FAMP customers grow their seedling successfully and assist in combating the impacts of climate change in the Northwoods. It will also provide opportunities for children to learn about and build connections with trees and the forest. This will, hopefully, instill a lifelong appreciation for the environment and inspire further stewardship across generations.</a:t>
            </a:r>
          </a:p>
        </p:txBody>
      </p:sp>
      <p:sp>
        <p:nvSpPr>
          <p:cNvPr id="4" name="Footer Placeholder 3">
            <a:extLst>
              <a:ext uri="{FF2B5EF4-FFF2-40B4-BE49-F238E27FC236}">
                <a16:creationId xmlns:a16="http://schemas.microsoft.com/office/drawing/2014/main" id="{31A866CD-2AB6-2ED5-6ED0-21FBD0A8FCD0}"/>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C766A02-8121-4F7F-974F-5E7F12299E01}"/>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11765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latin typeface="Baskerville Old Face" panose="02020602080505020303" pitchFamily="18" charset="77"/>
                <a:ea typeface="Baskerville" panose="02020502070401020303" pitchFamily="18" charset="0"/>
              </a:rPr>
              <a:t>Sponsoring organization and benefit.</a:t>
            </a:r>
            <a:endParaRPr lang="en-US" dirty="0"/>
          </a:p>
        </p:txBody>
      </p:sp>
      <p:sp>
        <p:nvSpPr>
          <p:cNvPr id="3" name="Text Placeholder 2">
            <a:extLst>
              <a:ext uri="{FF2B5EF4-FFF2-40B4-BE49-F238E27FC236}">
                <a16:creationId xmlns:a16="http://schemas.microsoft.com/office/drawing/2014/main" id="{E698CE0E-745C-A7EE-B0DE-4912A73B00D8}"/>
              </a:ext>
            </a:extLst>
          </p:cNvPr>
          <p:cNvSpPr>
            <a:spLocks noGrp="1"/>
          </p:cNvSpPr>
          <p:nvPr>
            <p:ph type="body" idx="1"/>
          </p:nvPr>
        </p:nvSpPr>
        <p:spPr>
          <a:xfrm>
            <a:off x="1524337" y="2161563"/>
            <a:ext cx="4341370" cy="427797"/>
          </a:xfrm>
        </p:spPr>
        <p:txBody>
          <a:bodyPr>
            <a:noAutofit/>
          </a:bodyPr>
          <a:lstStyle/>
          <a:p>
            <a:r>
              <a:rPr lang="en-US" sz="2400" dirty="0"/>
              <a:t>Forest Assisted Migration Project</a:t>
            </a:r>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a:xfrm>
            <a:off x="1510453" y="2589360"/>
            <a:ext cx="9035628" cy="3360617"/>
          </a:xfrm>
        </p:spPr>
        <p:txBody>
          <a:bodyPr>
            <a:normAutofit/>
          </a:bodyPr>
          <a:lstStyle/>
          <a:p>
            <a:pPr marL="0" indent="0">
              <a:buNone/>
            </a:pPr>
            <a:r>
              <a:rPr lang="en-US" sz="1800" dirty="0">
                <a:solidFill>
                  <a:schemeClr val="accent3"/>
                </a:solidFill>
                <a:latin typeface="Gill Sans Nova Light" panose="020B0302020104020203" pitchFamily="34" charset="0"/>
                <a:cs typeface="Gill Sans Light" panose="020B0302020104020203" pitchFamily="34" charset="-79"/>
              </a:rPr>
              <a:t>Our “Caring for Your Climate Forward Tree Seedling” booklet will, hopefully, increase the success rate of seedlings sold by FAMP and thus increase the organization’s impact and success. The more climate forward trees that make it to adulthood, the more likely the Northwoods will </a:t>
            </a:r>
            <a:r>
              <a:rPr lang="en-US" sz="1800" dirty="0">
                <a:latin typeface="Gill Sans Nova Light" panose="020B0302020104020203" pitchFamily="34" charset="0"/>
                <a:cs typeface="Gill Sans Light" panose="020B0302020104020203" pitchFamily="34" charset="-79"/>
              </a:rPr>
              <a:t>be to </a:t>
            </a:r>
            <a:r>
              <a:rPr lang="en-US" sz="1800" dirty="0">
                <a:solidFill>
                  <a:schemeClr val="accent3"/>
                </a:solidFill>
                <a:latin typeface="Gill Sans Nova Light" panose="020B0302020104020203" pitchFamily="34" charset="0"/>
                <a:cs typeface="Gill Sans Light" panose="020B0302020104020203" pitchFamily="34" charset="-79"/>
              </a:rPr>
              <a:t>survive the impacts of climate change. Also, if a customer has a positive experience and their tree thrives, they are more likely to repeat their purchase and recommend FAMP seedlings to others, again, increasing the number of climate forward trees planted.</a:t>
            </a:r>
          </a:p>
          <a:p>
            <a:pPr marL="0" indent="0">
              <a:buNone/>
            </a:pPr>
            <a:endParaRPr lang="en-US" sz="1800" dirty="0">
              <a:latin typeface="Gill Sans Nova Light" panose="020B0302020104020203" pitchFamily="34" charset="0"/>
              <a:cs typeface="Gill Sans Light" panose="020B0302020104020203" pitchFamily="34" charset="-79"/>
            </a:endParaRPr>
          </a:p>
          <a:p>
            <a:pPr marL="0" indent="0">
              <a:buNone/>
            </a:pPr>
            <a:r>
              <a:rPr lang="en-US" sz="1800" dirty="0">
                <a:solidFill>
                  <a:schemeClr val="accent3"/>
                </a:solidFill>
                <a:latin typeface="Gill Sans Nova Light" panose="020B0302020104020203" pitchFamily="34" charset="0"/>
                <a:cs typeface="Gill Sans Light" panose="020B0302020104020203" pitchFamily="34" charset="-79"/>
              </a:rPr>
              <a:t>Looking farther out, the included children’s educational activities can foster a life-long love and appreciation for trees, forests, and wild places. This will also increase the likelihood that these children will practice stewardship and conservation later in life.</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6</a:t>
            </a:fld>
            <a:endParaRPr lang="en-US" dirty="0"/>
          </a:p>
        </p:txBody>
      </p:sp>
    </p:spTree>
    <p:extLst>
      <p:ext uri="{BB962C8B-B14F-4D97-AF65-F5344CB8AC3E}">
        <p14:creationId xmlns:p14="http://schemas.microsoft.com/office/powerpoint/2010/main" val="312083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6A6568-69CC-6778-5CA9-F2AFB524AEF5}"/>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BF4D4931-3E5F-4FBA-0FA3-70EEF42F538C}"/>
              </a:ext>
            </a:extLst>
          </p:cNvPr>
          <p:cNvSpPr>
            <a:spLocks noGrp="1"/>
          </p:cNvSpPr>
          <p:nvPr>
            <p:ph type="sldNum" sz="quarter" idx="12"/>
          </p:nvPr>
        </p:nvSpPr>
        <p:spPr/>
        <p:txBody>
          <a:bodyPr/>
          <a:lstStyle/>
          <a:p>
            <a:fld id="{294A09A9-5501-47C1-A89A-A340965A2BE2}" type="slidenum">
              <a:rPr lang="en-US" smtClean="0"/>
              <a:t>7</a:t>
            </a:fld>
            <a:endParaRPr lang="en-US" dirty="0"/>
          </a:p>
        </p:txBody>
      </p:sp>
      <p:pic>
        <p:nvPicPr>
          <p:cNvPr id="5" name="Picture 4" descr="A picture containing text, sign, green, fruit&#10;&#10;Description automatically generated">
            <a:extLst>
              <a:ext uri="{FF2B5EF4-FFF2-40B4-BE49-F238E27FC236}">
                <a16:creationId xmlns:a16="http://schemas.microsoft.com/office/drawing/2014/main" id="{DAC0EB58-D2FE-397D-9EF5-F2DA4E729DF2}"/>
              </a:ext>
            </a:extLst>
          </p:cNvPr>
          <p:cNvPicPr>
            <a:picLocks noChangeAspect="1"/>
          </p:cNvPicPr>
          <p:nvPr/>
        </p:nvPicPr>
        <p:blipFill>
          <a:blip r:embed="rId2"/>
          <a:stretch>
            <a:fillRect/>
          </a:stretch>
        </p:blipFill>
        <p:spPr>
          <a:xfrm>
            <a:off x="518865" y="0"/>
            <a:ext cx="2511992" cy="6858000"/>
          </a:xfrm>
          <a:prstGeom prst="rect">
            <a:avLst/>
          </a:prstGeom>
        </p:spPr>
      </p:pic>
      <p:pic>
        <p:nvPicPr>
          <p:cNvPr id="7" name="Picture 6" descr="Text, letter&#10;&#10;Description automatically generated">
            <a:extLst>
              <a:ext uri="{FF2B5EF4-FFF2-40B4-BE49-F238E27FC236}">
                <a16:creationId xmlns:a16="http://schemas.microsoft.com/office/drawing/2014/main" id="{88D2883E-D564-6D92-FEFC-F4B28961E62E}"/>
              </a:ext>
            </a:extLst>
          </p:cNvPr>
          <p:cNvPicPr>
            <a:picLocks noChangeAspect="1"/>
          </p:cNvPicPr>
          <p:nvPr/>
        </p:nvPicPr>
        <p:blipFill>
          <a:blip r:embed="rId3"/>
          <a:stretch>
            <a:fillRect/>
          </a:stretch>
        </p:blipFill>
        <p:spPr>
          <a:xfrm>
            <a:off x="3382168" y="0"/>
            <a:ext cx="2379664" cy="6858000"/>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123CE152-A017-B0C3-4C61-58B6CF8D0C88}"/>
              </a:ext>
            </a:extLst>
          </p:cNvPr>
          <p:cNvPicPr>
            <a:picLocks noChangeAspect="1"/>
          </p:cNvPicPr>
          <p:nvPr/>
        </p:nvPicPr>
        <p:blipFill>
          <a:blip r:embed="rId4"/>
          <a:stretch>
            <a:fillRect/>
          </a:stretch>
        </p:blipFill>
        <p:spPr>
          <a:xfrm>
            <a:off x="6261810" y="0"/>
            <a:ext cx="2446220" cy="6858000"/>
          </a:xfrm>
          <a:prstGeom prst="rect">
            <a:avLst/>
          </a:prstGeom>
        </p:spPr>
      </p:pic>
      <p:pic>
        <p:nvPicPr>
          <p:cNvPr id="11" name="Picture 10" descr="Text&#10;&#10;Description automatically generated">
            <a:extLst>
              <a:ext uri="{FF2B5EF4-FFF2-40B4-BE49-F238E27FC236}">
                <a16:creationId xmlns:a16="http://schemas.microsoft.com/office/drawing/2014/main" id="{9118721B-6A3A-6833-1FA3-F3B7509853E9}"/>
              </a:ext>
            </a:extLst>
          </p:cNvPr>
          <p:cNvPicPr>
            <a:picLocks noChangeAspect="1"/>
          </p:cNvPicPr>
          <p:nvPr/>
        </p:nvPicPr>
        <p:blipFill>
          <a:blip r:embed="rId5"/>
          <a:stretch>
            <a:fillRect/>
          </a:stretch>
        </p:blipFill>
        <p:spPr>
          <a:xfrm>
            <a:off x="9208008" y="0"/>
            <a:ext cx="2465127" cy="6858000"/>
          </a:xfrm>
          <a:prstGeom prst="rect">
            <a:avLst/>
          </a:prstGeom>
        </p:spPr>
      </p:pic>
    </p:spTree>
    <p:extLst>
      <p:ext uri="{BB962C8B-B14F-4D97-AF65-F5344CB8AC3E}">
        <p14:creationId xmlns:p14="http://schemas.microsoft.com/office/powerpoint/2010/main" val="63625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88BE81-B473-EAAA-AA72-B9EE37CB5EB9}"/>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ED0ED0EA-F3F3-9530-77F2-1A7B3822786D}"/>
              </a:ext>
            </a:extLst>
          </p:cNvPr>
          <p:cNvSpPr>
            <a:spLocks noGrp="1"/>
          </p:cNvSpPr>
          <p:nvPr>
            <p:ph type="sldNum" sz="quarter" idx="12"/>
          </p:nvPr>
        </p:nvSpPr>
        <p:spPr/>
        <p:txBody>
          <a:bodyPr/>
          <a:lstStyle/>
          <a:p>
            <a:fld id="{294A09A9-5501-47C1-A89A-A340965A2BE2}" type="slidenum">
              <a:rPr lang="en-US" smtClean="0"/>
              <a:t>8</a:t>
            </a:fld>
            <a:endParaRPr lang="en-US" dirty="0"/>
          </a:p>
        </p:txBody>
      </p:sp>
      <p:pic>
        <p:nvPicPr>
          <p:cNvPr id="5" name="Picture 4" descr="A picture containing text&#10;&#10;Description automatically generated">
            <a:extLst>
              <a:ext uri="{FF2B5EF4-FFF2-40B4-BE49-F238E27FC236}">
                <a16:creationId xmlns:a16="http://schemas.microsoft.com/office/drawing/2014/main" id="{C78DEFC1-85D7-7398-B665-418B636704C7}"/>
              </a:ext>
            </a:extLst>
          </p:cNvPr>
          <p:cNvPicPr>
            <a:picLocks noChangeAspect="1"/>
          </p:cNvPicPr>
          <p:nvPr/>
        </p:nvPicPr>
        <p:blipFill>
          <a:blip r:embed="rId2"/>
          <a:stretch>
            <a:fillRect/>
          </a:stretch>
        </p:blipFill>
        <p:spPr>
          <a:xfrm>
            <a:off x="278150" y="0"/>
            <a:ext cx="2395257" cy="6858000"/>
          </a:xfrm>
          <a:prstGeom prst="rect">
            <a:avLst/>
          </a:prstGeom>
        </p:spPr>
      </p:pic>
      <p:pic>
        <p:nvPicPr>
          <p:cNvPr id="7" name="Picture 6" descr="Text&#10;&#10;Description automatically generated">
            <a:extLst>
              <a:ext uri="{FF2B5EF4-FFF2-40B4-BE49-F238E27FC236}">
                <a16:creationId xmlns:a16="http://schemas.microsoft.com/office/drawing/2014/main" id="{84944034-0872-5DE4-4D32-978B614FAEA3}"/>
              </a:ext>
            </a:extLst>
          </p:cNvPr>
          <p:cNvPicPr>
            <a:picLocks noChangeAspect="1"/>
          </p:cNvPicPr>
          <p:nvPr/>
        </p:nvPicPr>
        <p:blipFill>
          <a:blip r:embed="rId3"/>
          <a:stretch>
            <a:fillRect/>
          </a:stretch>
        </p:blipFill>
        <p:spPr>
          <a:xfrm>
            <a:off x="3290957" y="0"/>
            <a:ext cx="2260971" cy="6858000"/>
          </a:xfrm>
          <a:prstGeom prst="rect">
            <a:avLst/>
          </a:prstGeom>
        </p:spPr>
      </p:pic>
      <p:pic>
        <p:nvPicPr>
          <p:cNvPr id="9" name="Picture 8" descr="Text&#10;&#10;Description automatically generated">
            <a:extLst>
              <a:ext uri="{FF2B5EF4-FFF2-40B4-BE49-F238E27FC236}">
                <a16:creationId xmlns:a16="http://schemas.microsoft.com/office/drawing/2014/main" id="{CE7A51E5-7C28-A40D-4028-4EA9BB7467AC}"/>
              </a:ext>
            </a:extLst>
          </p:cNvPr>
          <p:cNvPicPr>
            <a:picLocks noChangeAspect="1"/>
          </p:cNvPicPr>
          <p:nvPr/>
        </p:nvPicPr>
        <p:blipFill>
          <a:blip r:embed="rId4"/>
          <a:stretch>
            <a:fillRect/>
          </a:stretch>
        </p:blipFill>
        <p:spPr>
          <a:xfrm>
            <a:off x="6096000" y="0"/>
            <a:ext cx="2384292" cy="6858000"/>
          </a:xfrm>
          <a:prstGeom prst="rect">
            <a:avLst/>
          </a:prstGeom>
        </p:spPr>
      </p:pic>
      <p:pic>
        <p:nvPicPr>
          <p:cNvPr id="11" name="Picture 10" descr="A picture containing text, outdoor, screenshot&#10;&#10;Description automatically generated">
            <a:extLst>
              <a:ext uri="{FF2B5EF4-FFF2-40B4-BE49-F238E27FC236}">
                <a16:creationId xmlns:a16="http://schemas.microsoft.com/office/drawing/2014/main" id="{2D84C07B-71FD-3709-BC37-08004101276D}"/>
              </a:ext>
            </a:extLst>
          </p:cNvPr>
          <p:cNvPicPr>
            <a:picLocks noChangeAspect="1"/>
          </p:cNvPicPr>
          <p:nvPr/>
        </p:nvPicPr>
        <p:blipFill>
          <a:blip r:embed="rId5"/>
          <a:stretch>
            <a:fillRect/>
          </a:stretch>
        </p:blipFill>
        <p:spPr>
          <a:xfrm>
            <a:off x="8948276" y="0"/>
            <a:ext cx="2589069" cy="6858000"/>
          </a:xfrm>
          <a:prstGeom prst="rect">
            <a:avLst/>
          </a:prstGeom>
        </p:spPr>
      </p:pic>
    </p:spTree>
    <p:extLst>
      <p:ext uri="{BB962C8B-B14F-4D97-AF65-F5344CB8AC3E}">
        <p14:creationId xmlns:p14="http://schemas.microsoft.com/office/powerpoint/2010/main" val="268427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866890" y="2007108"/>
            <a:ext cx="2999232" cy="2843784"/>
          </a:xfrm>
        </p:spPr>
        <p:txBody>
          <a:bodyPr>
            <a:normAutofit fontScale="92500" lnSpcReduction="20000"/>
          </a:bodyPr>
          <a:lstStyle/>
          <a:p>
            <a:r>
              <a:rPr lang="en-US" dirty="0"/>
              <a:t>Kaitlyn Egan</a:t>
            </a:r>
          </a:p>
          <a:p>
            <a:r>
              <a:rPr lang="en-US" dirty="0"/>
              <a:t>Katie </a:t>
            </a:r>
            <a:r>
              <a:rPr lang="en-US" dirty="0" err="1"/>
              <a:t>Taubel</a:t>
            </a:r>
            <a:endParaRPr lang="en-US" dirty="0"/>
          </a:p>
          <a:p>
            <a:r>
              <a:rPr lang="en-US" dirty="0"/>
              <a:t>Terri </a:t>
            </a:r>
            <a:r>
              <a:rPr lang="en-US" dirty="0" err="1"/>
              <a:t>Drimel</a:t>
            </a:r>
            <a:endParaRPr lang="en-US" dirty="0"/>
          </a:p>
          <a:p>
            <a:r>
              <a:rPr lang="en-US" dirty="0"/>
              <a:t>Lisa </a:t>
            </a:r>
            <a:r>
              <a:rPr lang="en-US" dirty="0" err="1"/>
              <a:t>Janowiec</a:t>
            </a:r>
            <a:endParaRPr lang="en-US" dirty="0"/>
          </a:p>
          <a:p>
            <a:r>
              <a:rPr lang="en-US" dirty="0"/>
              <a:t>Arlene </a:t>
            </a:r>
            <a:r>
              <a:rPr lang="en-US" dirty="0" err="1"/>
              <a:t>Flancher</a:t>
            </a:r>
            <a:endParaRPr lang="en-US" dirty="0"/>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{5A114B0A-F9F5-4F5C-A77C-B43B046F6835}tf56410444_win32</Template>
  <TotalTime>81</TotalTime>
  <Words>515</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Baskerville</vt:lpstr>
      <vt:lpstr>Baskerville Old Face</vt:lpstr>
      <vt:lpstr>Calibri</vt:lpstr>
      <vt:lpstr>Gill Sans Light</vt:lpstr>
      <vt:lpstr>Gill Sans Nova</vt:lpstr>
      <vt:lpstr>Gill Sans Nova Light</vt:lpstr>
      <vt:lpstr>Office Theme</vt:lpstr>
      <vt:lpstr>Forest Assisted Migration Project Family Kit</vt:lpstr>
      <vt:lpstr>What we did.</vt:lpstr>
      <vt:lpstr>Interpretation  Program support</vt:lpstr>
      <vt:lpstr>Master Naturalist skills</vt:lpstr>
      <vt:lpstr>Intended audience and benefit.</vt:lpstr>
      <vt:lpstr>Sponsoring organization and benefit.</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Assisted Migration Family Kit</dc:title>
  <dc:creator>Kaitlyn Egan</dc:creator>
  <cp:lastModifiedBy>Kaitlyn Egan</cp:lastModifiedBy>
  <cp:revision>1</cp:revision>
  <dcterms:created xsi:type="dcterms:W3CDTF">2022-11-23T04:00:38Z</dcterms:created>
  <dcterms:modified xsi:type="dcterms:W3CDTF">2022-11-23T05:36:35Z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